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75" r:id="rId4"/>
    <p:sldId id="277" r:id="rId5"/>
    <p:sldId id="278" r:id="rId6"/>
    <p:sldId id="280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>
        <p:scale>
          <a:sx n="85" d="100"/>
          <a:sy n="85" d="100"/>
        </p:scale>
        <p:origin x="58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bZSe6N_BXs?feature=oembed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ZbZSe6N_BX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040E0-5047-4D30-BC14-CEE8DB804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F333-09F9-4FF4-BFCB-F268D46AE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Cindy stenger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200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F28C74C-61B3-4817-9764-BD323A4B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Liberation Serif"/>
              </a:rPr>
              <a:t>functions: </a:t>
            </a:r>
            <a:br>
              <a:rPr lang="en-US" b="0" i="0" dirty="0">
                <a:effectLst/>
              </a:rPr>
            </a:br>
            <a:endParaRPr lang="en-US" dirty="0"/>
          </a:p>
        </p:txBody>
      </p:sp>
      <p:sp useBgFill="1">
        <p:nvSpPr>
          <p:cNvPr id="39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474E4C-E623-4A14-9037-F00A9A16F3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44146" y="1046962"/>
            <a:ext cx="803087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of the coolest structures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the computer science world is the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(sometimes called procedures)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mini programs that you can use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 and over inside of your bigger program.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lesson will help you intuitively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understand why combining chunks of code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be such a helpful practice. </a:t>
            </a:r>
          </a:p>
        </p:txBody>
      </p:sp>
    </p:spTree>
    <p:extLst>
      <p:ext uri="{BB962C8B-B14F-4D97-AF65-F5344CB8AC3E}">
        <p14:creationId xmlns:p14="http://schemas.microsoft.com/office/powerpoint/2010/main" val="88099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9B6937-34E7-4C2E-9F2E-FE6DB2C9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Let’s start with a song:</a:t>
            </a:r>
          </a:p>
        </p:txBody>
      </p:sp>
      <p:sp>
        <p:nvSpPr>
          <p:cNvPr id="74" name="Content Placeholder 8">
            <a:extLst>
              <a:ext uri="{FF2B5EF4-FFF2-40B4-BE49-F238E27FC236}">
                <a16:creationId xmlns:a16="http://schemas.microsoft.com/office/drawing/2014/main" id="{48B474AB-DD76-44BE-B0A1-E4D3D2F38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 thought we were talking about functions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  <a:p>
            <a:endParaRPr lang="en-US" sz="20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FDE782F5-4305-48F0-A0B0-96BFCB24BA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497" y="1322064"/>
            <a:ext cx="6607113" cy="3734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1D5F49-5A58-4CD5-8F06-AA98A3657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8823" y="3124771"/>
            <a:ext cx="2040146" cy="1330769"/>
          </a:xfrm>
          <a:prstGeom prst="rect">
            <a:avLst/>
          </a:prstGeom>
        </p:spPr>
      </p:pic>
      <p:pic>
        <p:nvPicPr>
          <p:cNvPr id="8" name="Online Media 7" title="Pharrell Williams - Happy (Video)">
            <a:hlinkClick r:id="" action="ppaction://media"/>
            <a:extLst>
              <a:ext uri="{FF2B5EF4-FFF2-40B4-BE49-F238E27FC236}">
                <a16:creationId xmlns:a16="http://schemas.microsoft.com/office/drawing/2014/main" id="{44B8F0E7-060F-415B-A0B6-1941D58EB00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118751" y="1298779"/>
            <a:ext cx="5472521" cy="309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23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851647" y="181957"/>
            <a:ext cx="11214847" cy="6494085"/>
          </a:xfrm>
          <a:prstGeom prst="rect">
            <a:avLst/>
          </a:prstGeom>
          <a:noFill/>
        </p:spPr>
        <p:txBody>
          <a:bodyPr wrap="square" numCol="3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It might seem crazy what I'm about to say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Sunshine she's here, you can take a break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I'm a hot air balloon that can go to space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With the air, like I don't care baby by the way (come on)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 (hey)</a:t>
            </a:r>
          </a:p>
          <a:p>
            <a:r>
              <a:rPr lang="en-US" sz="1600" dirty="0">
                <a:solidFill>
                  <a:schemeClr val="bg1"/>
                </a:solidFill>
              </a:rPr>
              <a:t>Here come bad news talking this and that (yeah)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Well, give me all you got, and don't hold it back (yeah)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Well, I should probably warn you, you'll be just fine (yeah)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No offense to you, don't waste your time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(Here's why)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</a:t>
            </a:r>
          </a:p>
          <a:p>
            <a:r>
              <a:rPr lang="en-US" sz="1600" dirty="0">
                <a:solidFill>
                  <a:schemeClr val="bg1"/>
                </a:solidFill>
              </a:rPr>
              <a:t>Here go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(Happy)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Can't nothing (happy)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My level's too high (happy)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bring me down</a:t>
            </a:r>
          </a:p>
          <a:p>
            <a:r>
              <a:rPr lang="en-US" sz="1600" dirty="0">
                <a:solidFill>
                  <a:schemeClr val="bg1"/>
                </a:solidFill>
              </a:rPr>
              <a:t>To bring me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(Let me tell you now)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Can't nothing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His level's too high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bring me down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To bring me down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</a:t>
            </a:r>
          </a:p>
          <a:p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a room without a roof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happiness is the truth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know what happiness is to you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Because I'm happy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Clap along if you feel like that's what you </a:t>
            </a:r>
            <a:r>
              <a:rPr lang="en-US" sz="1600" dirty="0" err="1">
                <a:solidFill>
                  <a:schemeClr val="bg1"/>
                </a:solidFill>
              </a:rPr>
              <a:t>wanna</a:t>
            </a:r>
            <a:r>
              <a:rPr lang="en-US" sz="1600" dirty="0">
                <a:solidFill>
                  <a:schemeClr val="bg1"/>
                </a:solidFill>
              </a:rPr>
              <a:t> do</a:t>
            </a:r>
          </a:p>
        </p:txBody>
      </p:sp>
    </p:spTree>
    <p:extLst>
      <p:ext uri="{BB962C8B-B14F-4D97-AF65-F5344CB8AC3E}">
        <p14:creationId xmlns:p14="http://schemas.microsoft.com/office/powerpoint/2010/main" val="218453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FBB3149-8289-4060-BB01-ED3047C5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AEF7DA-43C4-4736-B5A3-B48E6125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909436B-313B-4D27-BD55-E8303EF45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758BC0E2-32D9-41ED-907C-DA3C4A698E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41E486E5-1757-4896-A762-4D0BE33091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5812B4BD-11B4-43E6-B3D0-1F424A9FD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A0E1D38-C2A3-42C9-920D-F40319CE16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FAF6AF3-9B01-4BEB-BB6B-08B348511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3F7FADA-61E9-4AAB-BED8-D6FD1BB54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46419F9F-3EEC-45FF-98BB-4F20D5347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E081BCD-31AF-4E94-966D-497357D22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082EAA7-B95F-462F-8307-2C9EC1C35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9A57125-4B73-448E-B7B7-94380A92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7290E834-81F0-42A1-B66B-33D4580573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9FA5563-6ED2-4EAC-A8ED-DF71850AC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0479572-5CA3-41F4-8BDC-F039335C2C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156CB6F-DF65-4A51-A840-7A4177BDF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252974F-88C0-4CAA-A42D-E94E2B7A6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DE3974B2-2875-4AFE-A30A-6EE823E579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48A52FE-E1B0-4297-BBBE-C860B4E3D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C6E71B5D-6B02-417C-A0CF-4447C55F2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0FB94710-B373-451B-84A2-947DDB456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E47778B-FD55-4A2C-A53F-E548158C8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A2A4F49-8FC4-4F12-8707-A6CC117E5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293D140-51FA-484D-8464-785D8FD3D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A66B21A-3C7F-426E-9C38-C0D6AEF13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22F8B0E-04B8-4D29-9E19-CACDAE6AB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0D8C2CC-1759-4605-B3C9-DA4B1EF250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47A4BC3-AA95-4A78-AC23-65A4CE843B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93059BC9-C7C3-41F9-8BBA-7BF49FF602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35FE01-8192-4D2A-93F8-2F680F728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150A82A-9896-4D5B-BAA5-0A7ECD0789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41EF7-9CDB-40BE-A964-13F866165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1D1CF16-B5BD-4021-9BA9-637569FC8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FF13F72C-CC27-48A0-AC55-686AB9153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0EC3BA8B-33ED-483D-935C-170AD0C4D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4C451E6-48CE-4642-B51D-FE4484087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F88F098-E44C-4A45-AE2B-595A7B8527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5B782B5D-8B67-4CD5-A0B3-8067BBB328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97A4906-0942-4CD6-840D-0915E0C4D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D1131789-2DD5-462E-9FC9-E25021F5C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771527" y="727169"/>
            <a:ext cx="11510961" cy="5946775"/>
          </a:xfrm>
          <a:prstGeom prst="rect">
            <a:avLst/>
          </a:prstGeom>
        </p:spPr>
        <p:txBody>
          <a:bodyPr vert="horz" lIns="91440" tIns="45720" rIns="91440" bIns="45720" numCol="3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It might seem crazy what I'm about to say</a:t>
            </a:r>
            <a:br>
              <a:rPr lang="en-US" sz="1500" dirty="0"/>
            </a:br>
            <a:r>
              <a:rPr lang="en-US" sz="1500" dirty="0"/>
              <a:t>Sunshine she's here, you can take a break</a:t>
            </a:r>
            <a:br>
              <a:rPr lang="en-US" sz="1500" dirty="0"/>
            </a:br>
            <a:r>
              <a:rPr lang="en-US" sz="1500" dirty="0"/>
              <a:t>I'm a hot air balloon that can go to space</a:t>
            </a:r>
            <a:br>
              <a:rPr lang="en-US" sz="1500" dirty="0"/>
            </a:br>
            <a:r>
              <a:rPr lang="en-US" sz="1500" dirty="0"/>
              <a:t>With the air, like I don't care baby by the way (come on)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 (hey)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Here come bad news talking this and that (yeah)</a:t>
            </a:r>
            <a:br>
              <a:rPr lang="en-US" sz="1500" dirty="0"/>
            </a:br>
            <a:r>
              <a:rPr lang="en-US" sz="1500" dirty="0"/>
              <a:t>Well, give me all you got, and don't hold it back (yeah)</a:t>
            </a:r>
            <a:br>
              <a:rPr lang="en-US" sz="1500" dirty="0"/>
            </a:br>
            <a:r>
              <a:rPr lang="en-US" sz="1500" dirty="0"/>
              <a:t>Well, I should probably warn you, you'll be just fine (yeah)</a:t>
            </a:r>
            <a:br>
              <a:rPr lang="en-US" sz="1500" dirty="0"/>
            </a:br>
            <a:r>
              <a:rPr lang="en-US" sz="1500" dirty="0"/>
              <a:t>No offense to you, don't waste your time</a:t>
            </a:r>
            <a:br>
              <a:rPr lang="en-US" sz="1500" dirty="0"/>
            </a:br>
            <a:r>
              <a:rPr lang="en-US" sz="1500" dirty="0"/>
              <a:t>(Here's why)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Here go</a:t>
            </a:r>
            <a:br>
              <a:rPr lang="en-US" sz="1500" dirty="0"/>
            </a:br>
            <a:r>
              <a:rPr lang="en-US" sz="1500" dirty="0"/>
              <a:t>(Happy)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Can't nothing (happy)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My level's too high (happy)</a:t>
            </a:r>
            <a:br>
              <a:rPr lang="en-US" sz="1500" dirty="0"/>
            </a:br>
            <a:r>
              <a:rPr lang="en-US" sz="1500" dirty="0"/>
              <a:t>To bring me down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To bring me</a:t>
            </a:r>
            <a:br>
              <a:rPr lang="en-US" sz="1500" dirty="0"/>
            </a:br>
            <a:r>
              <a:rPr lang="en-US" sz="1500" dirty="0"/>
              <a:t>(Let me tell you now)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Can't nothing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His level's too high</a:t>
            </a:r>
            <a:br>
              <a:rPr lang="en-US" sz="1500" dirty="0"/>
            </a:br>
            <a:r>
              <a:rPr lang="en-US" sz="1500" dirty="0"/>
              <a:t>To bring me down</a:t>
            </a:r>
            <a:br>
              <a:rPr lang="en-US" sz="1500" dirty="0"/>
            </a:br>
            <a:r>
              <a:rPr lang="en-US" sz="1500" dirty="0"/>
              <a:t>To bring me down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500" dirty="0">
              <a:highlight>
                <a:srgbClr val="FFFF00"/>
              </a:highlight>
            </a:endParaRP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589021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FBB3149-8289-4060-BB01-ED3047C5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AEF7DA-43C4-4736-B5A3-B48E6125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909436B-313B-4D27-BD55-E8303EF45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758BC0E2-32D9-41ED-907C-DA3C4A698E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41E486E5-1757-4896-A762-4D0BE33091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5812B4BD-11B4-43E6-B3D0-1F424A9FD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A0E1D38-C2A3-42C9-920D-F40319CE16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FAF6AF3-9B01-4BEB-BB6B-08B348511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3F7FADA-61E9-4AAB-BED8-D6FD1BB54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46419F9F-3EEC-45FF-98BB-4F20D5347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E081BCD-31AF-4E94-966D-497357D22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082EAA7-B95F-462F-8307-2C9EC1C35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9A57125-4B73-448E-B7B7-94380A92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7290E834-81F0-42A1-B66B-33D4580573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9FA5563-6ED2-4EAC-A8ED-DF71850AC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0479572-5CA3-41F4-8BDC-F039335C2C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156CB6F-DF65-4A51-A840-7A4177BDF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252974F-88C0-4CAA-A42D-E94E2B7A6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DE3974B2-2875-4AFE-A30A-6EE823E579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48A52FE-E1B0-4297-BBBE-C860B4E3D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C6E71B5D-6B02-417C-A0CF-4447C55F2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0FB94710-B373-451B-84A2-947DDB456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E47778B-FD55-4A2C-A53F-E548158C8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A2A4F49-8FC4-4F12-8707-A6CC117E5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293D140-51FA-484D-8464-785D8FD3D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A66B21A-3C7F-426E-9C38-C0D6AEF13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22F8B0E-04B8-4D29-9E19-CACDAE6AB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0D8C2CC-1759-4605-B3C9-DA4B1EF250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47A4BC3-AA95-4A78-AC23-65A4CE843B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93059BC9-C7C3-41F9-8BBA-7BF49FF602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35FE01-8192-4D2A-93F8-2F680F728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150A82A-9896-4D5B-BAA5-0A7ECD0789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41EF7-9CDB-40BE-A964-13F866165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1D1CF16-B5BD-4021-9BA9-637569FC8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FF13F72C-CC27-48A0-AC55-686AB9153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0EC3BA8B-33ED-483D-935C-170AD0C4D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4C451E6-48CE-4642-B51D-FE4484087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F88F098-E44C-4A45-AE2B-595A7B8527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5B782B5D-8B67-4CD5-A0B3-8067BBB328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97A4906-0942-4CD6-840D-0915E0C4D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D1131789-2DD5-462E-9FC9-E25021F5C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5782236" y="772133"/>
            <a:ext cx="8507505" cy="4556126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It might seem crazy what I'm about to say</a:t>
            </a:r>
            <a:br>
              <a:rPr lang="en-US" sz="1600" dirty="0"/>
            </a:br>
            <a:r>
              <a:rPr lang="en-US" sz="1600" dirty="0"/>
              <a:t>Sunshine she's here, you can take a break</a:t>
            </a:r>
            <a:br>
              <a:rPr lang="en-US" sz="1600" dirty="0"/>
            </a:br>
            <a:r>
              <a:rPr lang="en-US" sz="1600" dirty="0"/>
              <a:t>I'm a hot air balloon that can go to space</a:t>
            </a:r>
            <a:br>
              <a:rPr lang="en-US" sz="1600" dirty="0"/>
            </a:br>
            <a:r>
              <a:rPr lang="en-US" sz="1600" dirty="0"/>
              <a:t>With the air, like I don't care baby by the way 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600" dirty="0">
              <a:highlight>
                <a:srgbClr val="FFFF00"/>
              </a:highlight>
            </a:endParaRP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Here come bad news talking this and that </a:t>
            </a:r>
            <a:br>
              <a:rPr lang="en-US" sz="1600" dirty="0"/>
            </a:br>
            <a:r>
              <a:rPr lang="en-US" sz="1600" dirty="0"/>
              <a:t>Well, give me all you got, and don't hold it back </a:t>
            </a:r>
            <a:br>
              <a:rPr lang="en-US" sz="1600" dirty="0"/>
            </a:br>
            <a:r>
              <a:rPr lang="en-US" sz="1600" dirty="0"/>
              <a:t>Well, I should probably warn you, you'll be just fine </a:t>
            </a:r>
            <a:br>
              <a:rPr lang="en-US" sz="1600" dirty="0"/>
            </a:br>
            <a:r>
              <a:rPr lang="en-US" sz="1600" dirty="0"/>
              <a:t>No offense to you, don't waste your time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Can't nothing </a:t>
            </a: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My level's too high </a:t>
            </a:r>
            <a:br>
              <a:rPr lang="en-US" sz="1600" dirty="0"/>
            </a:br>
            <a:r>
              <a:rPr lang="en-US" sz="1600" dirty="0"/>
              <a:t>To bring me down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Can't nothing</a:t>
            </a: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His level's too high</a:t>
            </a:r>
            <a:br>
              <a:rPr lang="en-US" sz="1600" dirty="0"/>
            </a:br>
            <a:r>
              <a:rPr lang="en-US" sz="1600" dirty="0"/>
              <a:t>To bring me down</a:t>
            </a:r>
            <a:br>
              <a:rPr lang="en-US" sz="1600" dirty="0"/>
            </a:br>
            <a:r>
              <a:rPr lang="en-US" sz="1600" dirty="0"/>
              <a:t>To bring me down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397C3E36-11C2-4832-A23D-EEDA41FA39C2}"/>
              </a:ext>
            </a:extLst>
          </p:cNvPr>
          <p:cNvSpPr txBox="1"/>
          <p:nvPr/>
        </p:nvSpPr>
        <p:spPr>
          <a:xfrm>
            <a:off x="372363" y="1685920"/>
            <a:ext cx="4968547" cy="289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800" dirty="0">
                <a:highlight>
                  <a:srgbClr val="FFFF00"/>
                </a:highlight>
              </a:rPr>
              <a:t>Chorus: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800" dirty="0" err="1">
                <a:highlight>
                  <a:srgbClr val="FFFF00"/>
                </a:highlight>
              </a:rPr>
              <a:t>wanna</a:t>
            </a:r>
            <a:r>
              <a:rPr lang="en-US" sz="1800" dirty="0">
                <a:highlight>
                  <a:srgbClr val="FFFF00"/>
                </a:highlight>
              </a:rPr>
              <a:t> do </a:t>
            </a:r>
          </a:p>
        </p:txBody>
      </p:sp>
    </p:spTree>
    <p:extLst>
      <p:ext uri="{BB962C8B-B14F-4D97-AF65-F5344CB8AC3E}">
        <p14:creationId xmlns:p14="http://schemas.microsoft.com/office/powerpoint/2010/main" val="179673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>
            <a:extLst>
              <a:ext uri="{FF2B5EF4-FFF2-40B4-BE49-F238E27FC236}">
                <a16:creationId xmlns:a16="http://schemas.microsoft.com/office/drawing/2014/main" id="{50C065C3-0FE3-4452-B765-CB05BBB2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9795E515-5F57-431F-9A0D-3A0419DF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2" name="Rectangle 5">
              <a:extLst>
                <a:ext uri="{FF2B5EF4-FFF2-40B4-BE49-F238E27FC236}">
                  <a16:creationId xmlns:a16="http://schemas.microsoft.com/office/drawing/2014/main" id="{D45BCBFE-0478-4767-BF2E-FC2C548BA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3" name="Freeform 6">
              <a:extLst>
                <a:ext uri="{FF2B5EF4-FFF2-40B4-BE49-F238E27FC236}">
                  <a16:creationId xmlns:a16="http://schemas.microsoft.com/office/drawing/2014/main" id="{E903928F-F6DA-470C-81A0-CF7D9DE034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4" name="Freeform 7">
              <a:extLst>
                <a:ext uri="{FF2B5EF4-FFF2-40B4-BE49-F238E27FC236}">
                  <a16:creationId xmlns:a16="http://schemas.microsoft.com/office/drawing/2014/main" id="{ADA095F6-E326-4450-A2D6-DB2BF989B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5" name="Rectangle 8">
              <a:extLst>
                <a:ext uri="{FF2B5EF4-FFF2-40B4-BE49-F238E27FC236}">
                  <a16:creationId xmlns:a16="http://schemas.microsoft.com/office/drawing/2014/main" id="{6B067F9A-FDF2-49EC-B4FF-CD4B90F78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46" name="Freeform 9">
              <a:extLst>
                <a:ext uri="{FF2B5EF4-FFF2-40B4-BE49-F238E27FC236}">
                  <a16:creationId xmlns:a16="http://schemas.microsoft.com/office/drawing/2014/main" id="{F1331213-D19D-49FC-8616-168A14565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7" name="Freeform 10">
              <a:extLst>
                <a:ext uri="{FF2B5EF4-FFF2-40B4-BE49-F238E27FC236}">
                  <a16:creationId xmlns:a16="http://schemas.microsoft.com/office/drawing/2014/main" id="{2ADFE242-96FC-4A14-8C59-90CD6DE1D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8" name="Freeform 11">
              <a:extLst>
                <a:ext uri="{FF2B5EF4-FFF2-40B4-BE49-F238E27FC236}">
                  <a16:creationId xmlns:a16="http://schemas.microsoft.com/office/drawing/2014/main" id="{6A97B7BC-40BD-494B-9C6B-AF3045559A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9" name="Freeform 12">
              <a:extLst>
                <a:ext uri="{FF2B5EF4-FFF2-40B4-BE49-F238E27FC236}">
                  <a16:creationId xmlns:a16="http://schemas.microsoft.com/office/drawing/2014/main" id="{3D7F35CF-F44C-491F-904D-A31ED8321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0" name="Freeform 13">
              <a:extLst>
                <a:ext uri="{FF2B5EF4-FFF2-40B4-BE49-F238E27FC236}">
                  <a16:creationId xmlns:a16="http://schemas.microsoft.com/office/drawing/2014/main" id="{84D9BF7E-18C2-452C-B139-4ED58D7A0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1" name="Freeform 14">
              <a:extLst>
                <a:ext uri="{FF2B5EF4-FFF2-40B4-BE49-F238E27FC236}">
                  <a16:creationId xmlns:a16="http://schemas.microsoft.com/office/drawing/2014/main" id="{700A6223-AD38-426F-A6FE-7926CAEF3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2" name="Freeform 15">
              <a:extLst>
                <a:ext uri="{FF2B5EF4-FFF2-40B4-BE49-F238E27FC236}">
                  <a16:creationId xmlns:a16="http://schemas.microsoft.com/office/drawing/2014/main" id="{D172AA94-449F-45EB-94E6-67C186C32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3" name="Freeform 16">
              <a:extLst>
                <a:ext uri="{FF2B5EF4-FFF2-40B4-BE49-F238E27FC236}">
                  <a16:creationId xmlns:a16="http://schemas.microsoft.com/office/drawing/2014/main" id="{A7D4F697-8937-4F4C-83C5-770B3FCB82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4" name="Freeform 17">
              <a:extLst>
                <a:ext uri="{FF2B5EF4-FFF2-40B4-BE49-F238E27FC236}">
                  <a16:creationId xmlns:a16="http://schemas.microsoft.com/office/drawing/2014/main" id="{10AF1D59-5117-4D47-8414-4BB61F944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5" name="Freeform 18">
              <a:extLst>
                <a:ext uri="{FF2B5EF4-FFF2-40B4-BE49-F238E27FC236}">
                  <a16:creationId xmlns:a16="http://schemas.microsoft.com/office/drawing/2014/main" id="{2387DC33-88B3-4718-8C94-41659EA33A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6" name="Freeform 19">
              <a:extLst>
                <a:ext uri="{FF2B5EF4-FFF2-40B4-BE49-F238E27FC236}">
                  <a16:creationId xmlns:a16="http://schemas.microsoft.com/office/drawing/2014/main" id="{D4E7EC64-4763-4F04-B2E4-E400364D72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7" name="Freeform 20">
              <a:extLst>
                <a:ext uri="{FF2B5EF4-FFF2-40B4-BE49-F238E27FC236}">
                  <a16:creationId xmlns:a16="http://schemas.microsoft.com/office/drawing/2014/main" id="{581717DF-9FD4-47CB-9579-E34DF7E875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8" name="Freeform 21">
              <a:extLst>
                <a:ext uri="{FF2B5EF4-FFF2-40B4-BE49-F238E27FC236}">
                  <a16:creationId xmlns:a16="http://schemas.microsoft.com/office/drawing/2014/main" id="{BCD8EF50-6E58-4B2D-90B6-AFF236A73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9" name="Freeform 22">
              <a:extLst>
                <a:ext uri="{FF2B5EF4-FFF2-40B4-BE49-F238E27FC236}">
                  <a16:creationId xmlns:a16="http://schemas.microsoft.com/office/drawing/2014/main" id="{6524A268-142A-4CBF-BB8B-DC1FCBC8F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0" name="Freeform 23">
              <a:extLst>
                <a:ext uri="{FF2B5EF4-FFF2-40B4-BE49-F238E27FC236}">
                  <a16:creationId xmlns:a16="http://schemas.microsoft.com/office/drawing/2014/main" id="{56A0E6F3-B76B-4813-B44B-56CE11A8A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1" name="Freeform 24">
              <a:extLst>
                <a:ext uri="{FF2B5EF4-FFF2-40B4-BE49-F238E27FC236}">
                  <a16:creationId xmlns:a16="http://schemas.microsoft.com/office/drawing/2014/main" id="{A74CED8D-B902-4B76-9CC8-30A09B2FA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2" name="Freeform 25">
              <a:extLst>
                <a:ext uri="{FF2B5EF4-FFF2-40B4-BE49-F238E27FC236}">
                  <a16:creationId xmlns:a16="http://schemas.microsoft.com/office/drawing/2014/main" id="{ED007BD7-ED56-4566-B1FF-707160024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3" name="Freeform 26">
              <a:extLst>
                <a:ext uri="{FF2B5EF4-FFF2-40B4-BE49-F238E27FC236}">
                  <a16:creationId xmlns:a16="http://schemas.microsoft.com/office/drawing/2014/main" id="{90AD48D2-5BC8-4C80-B126-B1A201242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4" name="Freeform 27">
              <a:extLst>
                <a:ext uri="{FF2B5EF4-FFF2-40B4-BE49-F238E27FC236}">
                  <a16:creationId xmlns:a16="http://schemas.microsoft.com/office/drawing/2014/main" id="{BE14C82F-9F35-4D61-B758-7BCE32DEC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5" name="Freeform 28">
              <a:extLst>
                <a:ext uri="{FF2B5EF4-FFF2-40B4-BE49-F238E27FC236}">
                  <a16:creationId xmlns:a16="http://schemas.microsoft.com/office/drawing/2014/main" id="{6540CE06-9028-497A-AC64-CF0ED60A74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6" name="Freeform 29">
              <a:extLst>
                <a:ext uri="{FF2B5EF4-FFF2-40B4-BE49-F238E27FC236}">
                  <a16:creationId xmlns:a16="http://schemas.microsoft.com/office/drawing/2014/main" id="{A4825B3B-52CD-4F08-BA02-6C2B0EFE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7" name="Freeform 30">
              <a:extLst>
                <a:ext uri="{FF2B5EF4-FFF2-40B4-BE49-F238E27FC236}">
                  <a16:creationId xmlns:a16="http://schemas.microsoft.com/office/drawing/2014/main" id="{6877A5EF-B8B8-44D3-AA57-4BBF89206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8" name="Freeform 31">
              <a:extLst>
                <a:ext uri="{FF2B5EF4-FFF2-40B4-BE49-F238E27FC236}">
                  <a16:creationId xmlns:a16="http://schemas.microsoft.com/office/drawing/2014/main" id="{00BB365C-9180-4208-92CF-AB6A88848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9" name="Freeform 32">
              <a:extLst>
                <a:ext uri="{FF2B5EF4-FFF2-40B4-BE49-F238E27FC236}">
                  <a16:creationId xmlns:a16="http://schemas.microsoft.com/office/drawing/2014/main" id="{8D1134D2-53A6-41D5-AC1A-5254A2FBD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0" name="Rectangle 33">
              <a:extLst>
                <a:ext uri="{FF2B5EF4-FFF2-40B4-BE49-F238E27FC236}">
                  <a16:creationId xmlns:a16="http://schemas.microsoft.com/office/drawing/2014/main" id="{24C7FA73-07CD-479A-9B9E-DAD4D3B2B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1" name="Freeform 34">
              <a:extLst>
                <a:ext uri="{FF2B5EF4-FFF2-40B4-BE49-F238E27FC236}">
                  <a16:creationId xmlns:a16="http://schemas.microsoft.com/office/drawing/2014/main" id="{AB24DF92-B081-4701-B58D-913261A00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2" name="Freeform 35">
              <a:extLst>
                <a:ext uri="{FF2B5EF4-FFF2-40B4-BE49-F238E27FC236}">
                  <a16:creationId xmlns:a16="http://schemas.microsoft.com/office/drawing/2014/main" id="{AB4DF275-6B82-4AA9-A7A9-138E631E30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3" name="Freeform 36">
              <a:extLst>
                <a:ext uri="{FF2B5EF4-FFF2-40B4-BE49-F238E27FC236}">
                  <a16:creationId xmlns:a16="http://schemas.microsoft.com/office/drawing/2014/main" id="{972A3812-16AD-453E-B1E6-9F39894F7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4" name="Freeform 37">
              <a:extLst>
                <a:ext uri="{FF2B5EF4-FFF2-40B4-BE49-F238E27FC236}">
                  <a16:creationId xmlns:a16="http://schemas.microsoft.com/office/drawing/2014/main" id="{8FB6759A-BAD8-4073-86A2-6DDD73DE2A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5" name="Freeform 38">
              <a:extLst>
                <a:ext uri="{FF2B5EF4-FFF2-40B4-BE49-F238E27FC236}">
                  <a16:creationId xmlns:a16="http://schemas.microsoft.com/office/drawing/2014/main" id="{9FCCB0F4-1178-47C1-9EE2-234EA715C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6" name="Freeform 39">
              <a:extLst>
                <a:ext uri="{FF2B5EF4-FFF2-40B4-BE49-F238E27FC236}">
                  <a16:creationId xmlns:a16="http://schemas.microsoft.com/office/drawing/2014/main" id="{CB01BF0B-7EB0-4C18-80BE-20D2EAC04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7" name="Freeform 40">
              <a:extLst>
                <a:ext uri="{FF2B5EF4-FFF2-40B4-BE49-F238E27FC236}">
                  <a16:creationId xmlns:a16="http://schemas.microsoft.com/office/drawing/2014/main" id="{3266E9DA-C937-48E0-8F98-90A467760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8" name="Freeform 41">
              <a:extLst>
                <a:ext uri="{FF2B5EF4-FFF2-40B4-BE49-F238E27FC236}">
                  <a16:creationId xmlns:a16="http://schemas.microsoft.com/office/drawing/2014/main" id="{A8A9C00D-0425-4E68-A1DE-BCE5BD6BBD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9" name="Freeform 42">
              <a:extLst>
                <a:ext uri="{FF2B5EF4-FFF2-40B4-BE49-F238E27FC236}">
                  <a16:creationId xmlns:a16="http://schemas.microsoft.com/office/drawing/2014/main" id="{46230904-E744-4B55-84FF-826A6B737B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0" name="Freeform 43">
              <a:extLst>
                <a:ext uri="{FF2B5EF4-FFF2-40B4-BE49-F238E27FC236}">
                  <a16:creationId xmlns:a16="http://schemas.microsoft.com/office/drawing/2014/main" id="{D4291668-8AF0-4784-BC06-870768F53F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1" name="Freeform 44">
              <a:extLst>
                <a:ext uri="{FF2B5EF4-FFF2-40B4-BE49-F238E27FC236}">
                  <a16:creationId xmlns:a16="http://schemas.microsoft.com/office/drawing/2014/main" id="{D917DCBD-774B-4AAF-92AE-D18289FFC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2" name="Rectangle 45">
              <a:extLst>
                <a:ext uri="{FF2B5EF4-FFF2-40B4-BE49-F238E27FC236}">
                  <a16:creationId xmlns:a16="http://schemas.microsoft.com/office/drawing/2014/main" id="{9E50122E-0F19-4D65-9CB2-E22C3EA84A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3" name="Freeform 46">
              <a:extLst>
                <a:ext uri="{FF2B5EF4-FFF2-40B4-BE49-F238E27FC236}">
                  <a16:creationId xmlns:a16="http://schemas.microsoft.com/office/drawing/2014/main" id="{BC28A765-6E8B-4352-BD0C-35474F70A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4" name="Freeform 47">
              <a:extLst>
                <a:ext uri="{FF2B5EF4-FFF2-40B4-BE49-F238E27FC236}">
                  <a16:creationId xmlns:a16="http://schemas.microsoft.com/office/drawing/2014/main" id="{0AC30A17-F494-44EB-9817-1B8B255CE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5" name="Freeform 48">
              <a:extLst>
                <a:ext uri="{FF2B5EF4-FFF2-40B4-BE49-F238E27FC236}">
                  <a16:creationId xmlns:a16="http://schemas.microsoft.com/office/drawing/2014/main" id="{6088D59F-32BD-4932-9C22-9AA0FCDA7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6" name="Freeform 49">
              <a:extLst>
                <a:ext uri="{FF2B5EF4-FFF2-40B4-BE49-F238E27FC236}">
                  <a16:creationId xmlns:a16="http://schemas.microsoft.com/office/drawing/2014/main" id="{B18BBE45-5F21-47FA-B291-AC802D715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7" name="Freeform 50">
              <a:extLst>
                <a:ext uri="{FF2B5EF4-FFF2-40B4-BE49-F238E27FC236}">
                  <a16:creationId xmlns:a16="http://schemas.microsoft.com/office/drawing/2014/main" id="{A1BD992D-1C4B-4E69-A627-A45D8958E0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8" name="Freeform 51">
              <a:extLst>
                <a:ext uri="{FF2B5EF4-FFF2-40B4-BE49-F238E27FC236}">
                  <a16:creationId xmlns:a16="http://schemas.microsoft.com/office/drawing/2014/main" id="{571C0498-7105-455E-8B0A-233F850F18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9" name="Freeform 52">
              <a:extLst>
                <a:ext uri="{FF2B5EF4-FFF2-40B4-BE49-F238E27FC236}">
                  <a16:creationId xmlns:a16="http://schemas.microsoft.com/office/drawing/2014/main" id="{F6FA78CC-C0B1-422F-B535-05580A971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0" name="Freeform 53">
              <a:extLst>
                <a:ext uri="{FF2B5EF4-FFF2-40B4-BE49-F238E27FC236}">
                  <a16:creationId xmlns:a16="http://schemas.microsoft.com/office/drawing/2014/main" id="{49A1BACF-EE5E-46F8-8968-D4CF18BC01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54">
              <a:extLst>
                <a:ext uri="{FF2B5EF4-FFF2-40B4-BE49-F238E27FC236}">
                  <a16:creationId xmlns:a16="http://schemas.microsoft.com/office/drawing/2014/main" id="{0AF8DFAF-8AF7-453E-AED7-89E59FBD7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55">
              <a:extLst>
                <a:ext uri="{FF2B5EF4-FFF2-40B4-BE49-F238E27FC236}">
                  <a16:creationId xmlns:a16="http://schemas.microsoft.com/office/drawing/2014/main" id="{F8C26D97-8DA4-4556-92E4-2AE66B36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56">
              <a:extLst>
                <a:ext uri="{FF2B5EF4-FFF2-40B4-BE49-F238E27FC236}">
                  <a16:creationId xmlns:a16="http://schemas.microsoft.com/office/drawing/2014/main" id="{EEF9D855-A8A7-44CC-919C-BEA327F254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57">
              <a:extLst>
                <a:ext uri="{FF2B5EF4-FFF2-40B4-BE49-F238E27FC236}">
                  <a16:creationId xmlns:a16="http://schemas.microsoft.com/office/drawing/2014/main" id="{11F0B045-803C-4067-A182-066EEB2C4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58">
              <a:extLst>
                <a:ext uri="{FF2B5EF4-FFF2-40B4-BE49-F238E27FC236}">
                  <a16:creationId xmlns:a16="http://schemas.microsoft.com/office/drawing/2014/main" id="{3C1FCACB-EFEF-4B54-99A6-E327A637C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96A8A5D-137F-4A8A-9811-F7A867F02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98" name="Rectangle 197">
              <a:extLst>
                <a:ext uri="{FF2B5EF4-FFF2-40B4-BE49-F238E27FC236}">
                  <a16:creationId xmlns:a16="http://schemas.microsoft.com/office/drawing/2014/main" id="{6EA64E00-438F-4B4F-9366-7A7230A9A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9" name="Picture 2">
              <a:extLst>
                <a:ext uri="{FF2B5EF4-FFF2-40B4-BE49-F238E27FC236}">
                  <a16:creationId xmlns:a16="http://schemas.microsoft.com/office/drawing/2014/main" id="{59E6386A-8042-4EC7-A981-EFAC2ACB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9147878-A53B-46F9-A97D-EC7CD53C9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4894" y="1122363"/>
            <a:ext cx="3156229" cy="509905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dirty="0"/>
              <a:t>For your homework, find a song your class would enjoy and show how you could apply the concept of function to your song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907B5C-0665-4450-8532-4A6EDB760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38" r="26532" b="-1"/>
          <a:stretch/>
        </p:blipFill>
        <p:spPr>
          <a:xfrm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201" name="Group 200">
            <a:extLst>
              <a:ext uri="{FF2B5EF4-FFF2-40B4-BE49-F238E27FC236}">
                <a16:creationId xmlns:a16="http://schemas.microsoft.com/office/drawing/2014/main" id="{0FA686C7-6B08-416F-AEF3-C20407936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02" name="Rectangle 5">
              <a:extLst>
                <a:ext uri="{FF2B5EF4-FFF2-40B4-BE49-F238E27FC236}">
                  <a16:creationId xmlns:a16="http://schemas.microsoft.com/office/drawing/2014/main" id="{2BBDDDB2-3938-4066-91BA-4907AF88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3" name="Freeform 6">
              <a:extLst>
                <a:ext uri="{FF2B5EF4-FFF2-40B4-BE49-F238E27FC236}">
                  <a16:creationId xmlns:a16="http://schemas.microsoft.com/office/drawing/2014/main" id="{D2125FCC-F305-4C4C-9CB1-14B83ADD7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reeform 7">
              <a:extLst>
                <a:ext uri="{FF2B5EF4-FFF2-40B4-BE49-F238E27FC236}">
                  <a16:creationId xmlns:a16="http://schemas.microsoft.com/office/drawing/2014/main" id="{96643530-0EE0-4AC8-8241-ED8E26ED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Rectangle 8">
              <a:extLst>
                <a:ext uri="{FF2B5EF4-FFF2-40B4-BE49-F238E27FC236}">
                  <a16:creationId xmlns:a16="http://schemas.microsoft.com/office/drawing/2014/main" id="{A784F0C8-95D3-4D7D-8FA9-326D3DEA2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6" name="Freeform 9">
              <a:extLst>
                <a:ext uri="{FF2B5EF4-FFF2-40B4-BE49-F238E27FC236}">
                  <a16:creationId xmlns:a16="http://schemas.microsoft.com/office/drawing/2014/main" id="{4D49008E-3A2F-4C2C-85EB-1D228F38E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10">
              <a:extLst>
                <a:ext uri="{FF2B5EF4-FFF2-40B4-BE49-F238E27FC236}">
                  <a16:creationId xmlns:a16="http://schemas.microsoft.com/office/drawing/2014/main" id="{B09CB0F8-91EE-4A04-91CD-9B9D390ED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Freeform 11">
              <a:extLst>
                <a:ext uri="{FF2B5EF4-FFF2-40B4-BE49-F238E27FC236}">
                  <a16:creationId xmlns:a16="http://schemas.microsoft.com/office/drawing/2014/main" id="{954CB039-9A52-4C07-BDB1-747876D86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9" name="Freeform 12">
              <a:extLst>
                <a:ext uri="{FF2B5EF4-FFF2-40B4-BE49-F238E27FC236}">
                  <a16:creationId xmlns:a16="http://schemas.microsoft.com/office/drawing/2014/main" id="{AD9FE313-C425-42A8-92A9-82E74C4096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13">
              <a:extLst>
                <a:ext uri="{FF2B5EF4-FFF2-40B4-BE49-F238E27FC236}">
                  <a16:creationId xmlns:a16="http://schemas.microsoft.com/office/drawing/2014/main" id="{CD506FC5-3A23-48B7-9771-7B77E6DA0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14">
              <a:extLst>
                <a:ext uri="{FF2B5EF4-FFF2-40B4-BE49-F238E27FC236}">
                  <a16:creationId xmlns:a16="http://schemas.microsoft.com/office/drawing/2014/main" id="{6FF54CDF-21B0-46AE-B402-234E62F9D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15">
              <a:extLst>
                <a:ext uri="{FF2B5EF4-FFF2-40B4-BE49-F238E27FC236}">
                  <a16:creationId xmlns:a16="http://schemas.microsoft.com/office/drawing/2014/main" id="{EE88784D-C24D-4FBD-AF34-85BA74966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reeform 16">
              <a:extLst>
                <a:ext uri="{FF2B5EF4-FFF2-40B4-BE49-F238E27FC236}">
                  <a16:creationId xmlns:a16="http://schemas.microsoft.com/office/drawing/2014/main" id="{F524C128-9723-4A4D-BFB5-7EBD5B24F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reeform 17">
              <a:extLst>
                <a:ext uri="{FF2B5EF4-FFF2-40B4-BE49-F238E27FC236}">
                  <a16:creationId xmlns:a16="http://schemas.microsoft.com/office/drawing/2014/main" id="{9C742EF7-4F82-4B4A-9693-4F794B6A5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18">
              <a:extLst>
                <a:ext uri="{FF2B5EF4-FFF2-40B4-BE49-F238E27FC236}">
                  <a16:creationId xmlns:a16="http://schemas.microsoft.com/office/drawing/2014/main" id="{0265747A-2114-4F0F-81B6-618FD3895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reeform 19">
              <a:extLst>
                <a:ext uri="{FF2B5EF4-FFF2-40B4-BE49-F238E27FC236}">
                  <a16:creationId xmlns:a16="http://schemas.microsoft.com/office/drawing/2014/main" id="{99E488E3-470E-4FC6-A3B0-141DF162D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reeform 20">
              <a:extLst>
                <a:ext uri="{FF2B5EF4-FFF2-40B4-BE49-F238E27FC236}">
                  <a16:creationId xmlns:a16="http://schemas.microsoft.com/office/drawing/2014/main" id="{612B7DC5-03F3-4B7B-9520-D66144F168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reeform 21">
              <a:extLst>
                <a:ext uri="{FF2B5EF4-FFF2-40B4-BE49-F238E27FC236}">
                  <a16:creationId xmlns:a16="http://schemas.microsoft.com/office/drawing/2014/main" id="{B2355AA2-DB69-485A-B600-E3DF02F2D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Freeform 22">
              <a:extLst>
                <a:ext uri="{FF2B5EF4-FFF2-40B4-BE49-F238E27FC236}">
                  <a16:creationId xmlns:a16="http://schemas.microsoft.com/office/drawing/2014/main" id="{4DC3AC80-2B15-428E-8B1E-53312C666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Freeform 23">
              <a:extLst>
                <a:ext uri="{FF2B5EF4-FFF2-40B4-BE49-F238E27FC236}">
                  <a16:creationId xmlns:a16="http://schemas.microsoft.com/office/drawing/2014/main" id="{C48F81D6-640C-4483-9773-8C7BFF461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reeform 24">
              <a:extLst>
                <a:ext uri="{FF2B5EF4-FFF2-40B4-BE49-F238E27FC236}">
                  <a16:creationId xmlns:a16="http://schemas.microsoft.com/office/drawing/2014/main" id="{C7AA2EE3-7411-4DCB-B79E-0C5C95D7C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Freeform 25">
              <a:extLst>
                <a:ext uri="{FF2B5EF4-FFF2-40B4-BE49-F238E27FC236}">
                  <a16:creationId xmlns:a16="http://schemas.microsoft.com/office/drawing/2014/main" id="{8B84BFA3-B122-4CA5-8C28-79134C9752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Freeform 26">
              <a:extLst>
                <a:ext uri="{FF2B5EF4-FFF2-40B4-BE49-F238E27FC236}">
                  <a16:creationId xmlns:a16="http://schemas.microsoft.com/office/drawing/2014/main" id="{A7C22B06-B32B-46EB-9428-B7CA7DA1F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Freeform 27">
              <a:extLst>
                <a:ext uri="{FF2B5EF4-FFF2-40B4-BE49-F238E27FC236}">
                  <a16:creationId xmlns:a16="http://schemas.microsoft.com/office/drawing/2014/main" id="{1AE1D740-5AF4-4B8F-B533-C8CD4E56E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Freeform 28">
              <a:extLst>
                <a:ext uri="{FF2B5EF4-FFF2-40B4-BE49-F238E27FC236}">
                  <a16:creationId xmlns:a16="http://schemas.microsoft.com/office/drawing/2014/main" id="{555B0792-99B8-4014-AC84-7B39D2129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Freeform 29">
              <a:extLst>
                <a:ext uri="{FF2B5EF4-FFF2-40B4-BE49-F238E27FC236}">
                  <a16:creationId xmlns:a16="http://schemas.microsoft.com/office/drawing/2014/main" id="{395B90B6-A4DE-4EEF-B53E-395E8D4AF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7" name="Freeform 30">
              <a:extLst>
                <a:ext uri="{FF2B5EF4-FFF2-40B4-BE49-F238E27FC236}">
                  <a16:creationId xmlns:a16="http://schemas.microsoft.com/office/drawing/2014/main" id="{A0117576-A27F-4175-BD9D-EE15C96D9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8" name="Freeform 31">
              <a:extLst>
                <a:ext uri="{FF2B5EF4-FFF2-40B4-BE49-F238E27FC236}">
                  <a16:creationId xmlns:a16="http://schemas.microsoft.com/office/drawing/2014/main" id="{93C8332E-93D3-4919-A977-06EC76556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9" name="Freeform 32">
              <a:extLst>
                <a:ext uri="{FF2B5EF4-FFF2-40B4-BE49-F238E27FC236}">
                  <a16:creationId xmlns:a16="http://schemas.microsoft.com/office/drawing/2014/main" id="{B086AC0E-8130-47AC-A510-5285FAE65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0" name="Rectangle 33">
              <a:extLst>
                <a:ext uri="{FF2B5EF4-FFF2-40B4-BE49-F238E27FC236}">
                  <a16:creationId xmlns:a16="http://schemas.microsoft.com/office/drawing/2014/main" id="{DF1BC1DF-8089-49D8-9535-EAB0D7C9A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1" name="Freeform 34">
              <a:extLst>
                <a:ext uri="{FF2B5EF4-FFF2-40B4-BE49-F238E27FC236}">
                  <a16:creationId xmlns:a16="http://schemas.microsoft.com/office/drawing/2014/main" id="{97388BAE-DCB9-4B88-9CDE-6FA3304D3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2" name="Freeform 35">
              <a:extLst>
                <a:ext uri="{FF2B5EF4-FFF2-40B4-BE49-F238E27FC236}">
                  <a16:creationId xmlns:a16="http://schemas.microsoft.com/office/drawing/2014/main" id="{7E059A96-E5FE-4EE1-9C6D-3AB208BF6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3" name="Freeform 36">
              <a:extLst>
                <a:ext uri="{FF2B5EF4-FFF2-40B4-BE49-F238E27FC236}">
                  <a16:creationId xmlns:a16="http://schemas.microsoft.com/office/drawing/2014/main" id="{CD6A3DCE-FBEE-41E7-A0EC-CA23A1DF3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4" name="Freeform 37">
              <a:extLst>
                <a:ext uri="{FF2B5EF4-FFF2-40B4-BE49-F238E27FC236}">
                  <a16:creationId xmlns:a16="http://schemas.microsoft.com/office/drawing/2014/main" id="{52966C83-B07E-463F-B982-F3E074D9D1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5" name="Freeform 38">
              <a:extLst>
                <a:ext uri="{FF2B5EF4-FFF2-40B4-BE49-F238E27FC236}">
                  <a16:creationId xmlns:a16="http://schemas.microsoft.com/office/drawing/2014/main" id="{0F475B53-6578-4C68-AC7C-3BE28EA6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6" name="Freeform 39">
              <a:extLst>
                <a:ext uri="{FF2B5EF4-FFF2-40B4-BE49-F238E27FC236}">
                  <a16:creationId xmlns:a16="http://schemas.microsoft.com/office/drawing/2014/main" id="{8475C02B-D024-4E20-9EF3-2A7E96740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7" name="Freeform 40">
              <a:extLst>
                <a:ext uri="{FF2B5EF4-FFF2-40B4-BE49-F238E27FC236}">
                  <a16:creationId xmlns:a16="http://schemas.microsoft.com/office/drawing/2014/main" id="{1F5EF5DC-7372-4549-B0A6-800F19406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8" name="Freeform 41">
              <a:extLst>
                <a:ext uri="{FF2B5EF4-FFF2-40B4-BE49-F238E27FC236}">
                  <a16:creationId xmlns:a16="http://schemas.microsoft.com/office/drawing/2014/main" id="{8B908D96-CCB2-426B-862C-2BDB2AF717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9" name="Freeform 42">
              <a:extLst>
                <a:ext uri="{FF2B5EF4-FFF2-40B4-BE49-F238E27FC236}">
                  <a16:creationId xmlns:a16="http://schemas.microsoft.com/office/drawing/2014/main" id="{26752E6D-E46B-4DA2-B280-5C696EF4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0" name="Freeform 43">
              <a:extLst>
                <a:ext uri="{FF2B5EF4-FFF2-40B4-BE49-F238E27FC236}">
                  <a16:creationId xmlns:a16="http://schemas.microsoft.com/office/drawing/2014/main" id="{011E7A27-73CF-4E1E-8AE2-B88B96F3B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1" name="Freeform 44">
              <a:extLst>
                <a:ext uri="{FF2B5EF4-FFF2-40B4-BE49-F238E27FC236}">
                  <a16:creationId xmlns:a16="http://schemas.microsoft.com/office/drawing/2014/main" id="{1DBE1EE2-4667-4A45-80F7-217D3B6FA7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2" name="Rectangle 45">
              <a:extLst>
                <a:ext uri="{FF2B5EF4-FFF2-40B4-BE49-F238E27FC236}">
                  <a16:creationId xmlns:a16="http://schemas.microsoft.com/office/drawing/2014/main" id="{A48239BC-3712-4110-AE92-4AC892603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43" name="Freeform 46">
              <a:extLst>
                <a:ext uri="{FF2B5EF4-FFF2-40B4-BE49-F238E27FC236}">
                  <a16:creationId xmlns:a16="http://schemas.microsoft.com/office/drawing/2014/main" id="{14B6D739-1C93-4350-BC14-ED88C6341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4" name="Freeform 47">
              <a:extLst>
                <a:ext uri="{FF2B5EF4-FFF2-40B4-BE49-F238E27FC236}">
                  <a16:creationId xmlns:a16="http://schemas.microsoft.com/office/drawing/2014/main" id="{2F73DF89-CB95-4798-90CA-B7A1DF2D3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5" name="Freeform 48">
              <a:extLst>
                <a:ext uri="{FF2B5EF4-FFF2-40B4-BE49-F238E27FC236}">
                  <a16:creationId xmlns:a16="http://schemas.microsoft.com/office/drawing/2014/main" id="{1DA7D977-8D60-47B5-8071-30A6FA0C9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6" name="Freeform 49">
              <a:extLst>
                <a:ext uri="{FF2B5EF4-FFF2-40B4-BE49-F238E27FC236}">
                  <a16:creationId xmlns:a16="http://schemas.microsoft.com/office/drawing/2014/main" id="{4A241594-4FC5-4570-94B2-724F248A6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7" name="Freeform 50">
              <a:extLst>
                <a:ext uri="{FF2B5EF4-FFF2-40B4-BE49-F238E27FC236}">
                  <a16:creationId xmlns:a16="http://schemas.microsoft.com/office/drawing/2014/main" id="{9D31F634-1A34-473E-A0FA-D06EB57D9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8" name="Freeform 51">
              <a:extLst>
                <a:ext uri="{FF2B5EF4-FFF2-40B4-BE49-F238E27FC236}">
                  <a16:creationId xmlns:a16="http://schemas.microsoft.com/office/drawing/2014/main" id="{CE20C679-7385-48FF-BBE5-5BA7C0E70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9" name="Freeform 52">
              <a:extLst>
                <a:ext uri="{FF2B5EF4-FFF2-40B4-BE49-F238E27FC236}">
                  <a16:creationId xmlns:a16="http://schemas.microsoft.com/office/drawing/2014/main" id="{ADF9CA3B-265F-4927-BA79-0A676AF3F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0" name="Freeform 53">
              <a:extLst>
                <a:ext uri="{FF2B5EF4-FFF2-40B4-BE49-F238E27FC236}">
                  <a16:creationId xmlns:a16="http://schemas.microsoft.com/office/drawing/2014/main" id="{B138D01D-340C-4DB0-A0E1-D54B9319D5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1" name="Freeform 54">
              <a:extLst>
                <a:ext uri="{FF2B5EF4-FFF2-40B4-BE49-F238E27FC236}">
                  <a16:creationId xmlns:a16="http://schemas.microsoft.com/office/drawing/2014/main" id="{B56918B0-069B-4C98-995E-4D6B0B176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2" name="Freeform 55">
              <a:extLst>
                <a:ext uri="{FF2B5EF4-FFF2-40B4-BE49-F238E27FC236}">
                  <a16:creationId xmlns:a16="http://schemas.microsoft.com/office/drawing/2014/main" id="{2BD45940-09B7-4CD3-90E7-0EA2CF6A0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3" name="Freeform 56">
              <a:extLst>
                <a:ext uri="{FF2B5EF4-FFF2-40B4-BE49-F238E27FC236}">
                  <a16:creationId xmlns:a16="http://schemas.microsoft.com/office/drawing/2014/main" id="{347A8664-7179-419E-A26E-825076291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4" name="Freeform 57">
              <a:extLst>
                <a:ext uri="{FF2B5EF4-FFF2-40B4-BE49-F238E27FC236}">
                  <a16:creationId xmlns:a16="http://schemas.microsoft.com/office/drawing/2014/main" id="{B7350394-4D50-4E2E-8AF2-F4A52E734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5" name="Freeform 58">
              <a:extLst>
                <a:ext uri="{FF2B5EF4-FFF2-40B4-BE49-F238E27FC236}">
                  <a16:creationId xmlns:a16="http://schemas.microsoft.com/office/drawing/2014/main" id="{6B464294-4049-4542-A83E-22B8CC633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4C78E281-F596-4ECB-979A-89D89452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tx2">
                  <a:alpha val="80000"/>
                </a:schemeClr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258" name="Freeform 32">
              <a:extLst>
                <a:ext uri="{FF2B5EF4-FFF2-40B4-BE49-F238E27FC236}">
                  <a16:creationId xmlns:a16="http://schemas.microsoft.com/office/drawing/2014/main" id="{C20E68C0-5C9E-4DA6-83AD-0EC3179BB3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9" name="Freeform 33">
              <a:extLst>
                <a:ext uri="{FF2B5EF4-FFF2-40B4-BE49-F238E27FC236}">
                  <a16:creationId xmlns:a16="http://schemas.microsoft.com/office/drawing/2014/main" id="{80C08ED9-C9F6-4168-816A-F5C5F3AF5A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0" name="Freeform 34">
              <a:extLst>
                <a:ext uri="{FF2B5EF4-FFF2-40B4-BE49-F238E27FC236}">
                  <a16:creationId xmlns:a16="http://schemas.microsoft.com/office/drawing/2014/main" id="{0A83E4BF-890D-4E0A-A720-48088D422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1" name="Freeform 35">
              <a:extLst>
                <a:ext uri="{FF2B5EF4-FFF2-40B4-BE49-F238E27FC236}">
                  <a16:creationId xmlns:a16="http://schemas.microsoft.com/office/drawing/2014/main" id="{996F9B33-C769-451E-9044-EA85C625C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2" name="Freeform 36">
              <a:extLst>
                <a:ext uri="{FF2B5EF4-FFF2-40B4-BE49-F238E27FC236}">
                  <a16:creationId xmlns:a16="http://schemas.microsoft.com/office/drawing/2014/main" id="{F91D6EA2-C024-4E53-A81E-A50907517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3" name="Freeform 37">
              <a:extLst>
                <a:ext uri="{FF2B5EF4-FFF2-40B4-BE49-F238E27FC236}">
                  <a16:creationId xmlns:a16="http://schemas.microsoft.com/office/drawing/2014/main" id="{233F8C4E-A946-462B-9703-971ABD45D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4" name="Freeform 38">
              <a:extLst>
                <a:ext uri="{FF2B5EF4-FFF2-40B4-BE49-F238E27FC236}">
                  <a16:creationId xmlns:a16="http://schemas.microsoft.com/office/drawing/2014/main" id="{06059614-A557-45C6-B625-488D41C394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5" name="Freeform 39">
              <a:extLst>
                <a:ext uri="{FF2B5EF4-FFF2-40B4-BE49-F238E27FC236}">
                  <a16:creationId xmlns:a16="http://schemas.microsoft.com/office/drawing/2014/main" id="{26BCD22B-880F-40F8-88AC-CD9285348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6" name="Freeform 40">
              <a:extLst>
                <a:ext uri="{FF2B5EF4-FFF2-40B4-BE49-F238E27FC236}">
                  <a16:creationId xmlns:a16="http://schemas.microsoft.com/office/drawing/2014/main" id="{52324B00-0190-4453-9F81-F0E913800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7" name="Rectangle 41">
              <a:extLst>
                <a:ext uri="{FF2B5EF4-FFF2-40B4-BE49-F238E27FC236}">
                  <a16:creationId xmlns:a16="http://schemas.microsoft.com/office/drawing/2014/main" id="{33BE57C0-F93F-4C88-B489-0BFA90D01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4262336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B15C30-0131-43AD-83E5-1C22DBA8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You can find a similar lesson at Cs Unplugged</a:t>
            </a:r>
            <a:br>
              <a:rPr lang="en-US" sz="2000">
                <a:solidFill>
                  <a:srgbClr val="FFFFFF"/>
                </a:solidFill>
              </a:rPr>
            </a:br>
            <a:br>
              <a:rPr lang="en-US" sz="2000">
                <a:solidFill>
                  <a:srgbClr val="FFFFFF"/>
                </a:solidFill>
              </a:rPr>
            </a:b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2B2EF-A0FF-4756-9E78-5CB713BEA211}"/>
              </a:ext>
            </a:extLst>
          </p:cNvPr>
          <p:cNvSpPr txBox="1"/>
          <p:nvPr/>
        </p:nvSpPr>
        <p:spPr>
          <a:xfrm>
            <a:off x="844620" y="2249487"/>
            <a:ext cx="2862444" cy="3957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FFFFFF"/>
                </a:solidFill>
              </a:rPr>
              <a:t>https://code.org/curriculum/unplugged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7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8B7BEC9-DAD4-43BF-9E15-2B9967F88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5842" y="2708943"/>
            <a:ext cx="8493673" cy="390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96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421</TotalTime>
  <Words>1174</Words>
  <Application>Microsoft Office PowerPoint</Application>
  <PresentationFormat>Widescreen</PresentationFormat>
  <Paragraphs>51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Liberation Serif</vt:lpstr>
      <vt:lpstr>Tw Cen MT</vt:lpstr>
      <vt:lpstr>Circuit</vt:lpstr>
      <vt:lpstr>Intro to functions</vt:lpstr>
      <vt:lpstr>functions:  </vt:lpstr>
      <vt:lpstr>Let’s start with a song:</vt:lpstr>
      <vt:lpstr>PowerPoint Presentation</vt:lpstr>
      <vt:lpstr>PowerPoint Presentation</vt:lpstr>
      <vt:lpstr>PowerPoint Presentation</vt:lpstr>
      <vt:lpstr>For your homework, find a song your class would enjoy and show how you could apply the concept of function to your song</vt:lpstr>
      <vt:lpstr>You can find a similar lesson at Cs Unplugged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micro:bit</dc:title>
  <dc:creator>Stenger, Cynthia L</dc:creator>
  <cp:lastModifiedBy>Stenger, Cynthia L</cp:lastModifiedBy>
  <cp:revision>26</cp:revision>
  <dcterms:created xsi:type="dcterms:W3CDTF">2021-07-12T12:22:40Z</dcterms:created>
  <dcterms:modified xsi:type="dcterms:W3CDTF">2021-07-15T19:35:53Z</dcterms:modified>
</cp:coreProperties>
</file>